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C9C7-D589-47E0-80F9-02A2020BEA2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8D813-8931-430A-9B1A-4A411833B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D:\POWER POINT ẢNH NỀN\273201217462343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8172" y="1923138"/>
            <a:ext cx="82296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Ai thông</a:t>
            </a:r>
          </a:p>
          <a:p>
            <a:pPr algn="ctr"/>
            <a:r>
              <a:rPr lang="en-US" sz="9600" b="1" cap="all" spc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Minh hơn ?</a:t>
            </a:r>
            <a:endParaRPr lang="en-US" sz="96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POWER POINT ẢNH NỀN\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57200"/>
            <a:ext cx="4267200" cy="2743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4572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Từ nào viết đúng chính tả?</a:t>
            </a:r>
          </a:p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lphaLcPeriod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Rễ cây</a:t>
            </a:r>
          </a:p>
          <a:p>
            <a:pPr marL="514350" indent="-514350">
              <a:buAutoNum type="alphaLcPeriod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Dễ cây</a:t>
            </a:r>
          </a:p>
          <a:p>
            <a:pPr marL="514350" indent="-514350">
              <a:buAutoNum type="alphaLcPeriod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Rể cây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1524000"/>
            <a:ext cx="457200" cy="533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648200"/>
            <a:ext cx="2009775" cy="2428875"/>
          </a:xfrm>
          <a:prstGeom prst="rect">
            <a:avLst/>
          </a:prstGeom>
          <a:noFill/>
        </p:spPr>
      </p:pic>
      <p:pic>
        <p:nvPicPr>
          <p:cNvPr id="8" name="Picture 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724400"/>
            <a:ext cx="2009775" cy="2428875"/>
          </a:xfrm>
          <a:prstGeom prst="rect">
            <a:avLst/>
          </a:prstGeom>
          <a:noFill/>
        </p:spPr>
      </p:pic>
      <p:pic>
        <p:nvPicPr>
          <p:cNvPr id="9" name="Picture 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648200"/>
            <a:ext cx="20097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POWER POINT ẢNH NỀN\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57200"/>
            <a:ext cx="4267200" cy="2743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457200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Điền “gi” vào từ nào sau đây?</a:t>
            </a:r>
          </a:p>
          <a:p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…áng hình</a:t>
            </a:r>
          </a:p>
          <a:p>
            <a:pPr marL="514350" indent="-514350">
              <a:buAutoNum type="alphaLcPeriod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…ừng xanh</a:t>
            </a:r>
          </a:p>
          <a:p>
            <a:pPr marL="514350" indent="-514350">
              <a:buAutoNum type="alphaLcPeriod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…a đình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2971800"/>
            <a:ext cx="457200" cy="533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648200"/>
            <a:ext cx="2009775" cy="2428875"/>
          </a:xfrm>
          <a:prstGeom prst="rect">
            <a:avLst/>
          </a:prstGeom>
          <a:noFill/>
        </p:spPr>
      </p:pic>
      <p:pic>
        <p:nvPicPr>
          <p:cNvPr id="8" name="Picture 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724400"/>
            <a:ext cx="2009775" cy="2428875"/>
          </a:xfrm>
          <a:prstGeom prst="rect">
            <a:avLst/>
          </a:prstGeom>
          <a:noFill/>
        </p:spPr>
      </p:pic>
      <p:pic>
        <p:nvPicPr>
          <p:cNvPr id="9" name="Picture 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648200"/>
            <a:ext cx="20097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POWER POINT ẢNH NỀN\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-152400"/>
            <a:ext cx="3733800" cy="2514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838200"/>
            <a:ext cx="678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Giải câu đố sau đây:</a:t>
            </a:r>
          </a:p>
          <a:p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Dáng hình không thấy</a:t>
            </a: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nghe xào xạc vo ve trên cành</a:t>
            </a: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 ào ào giữa rừng xanh</a:t>
            </a: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 về bên cửa rung màng leng keng</a:t>
            </a:r>
          </a:p>
          <a:p>
            <a:pPr algn="ctr"/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pPr marL="514350" indent="-49213">
              <a:buAutoNum type="alphaLcPeriod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Mưa</a:t>
            </a:r>
          </a:p>
          <a:p>
            <a:pPr marL="514350" indent="-49213">
              <a:buAutoNum type="alphaLcPeriod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Gió</a:t>
            </a:r>
          </a:p>
          <a:p>
            <a:pPr marL="514350" indent="-49213">
              <a:buAutoNum type="alphaLcPeriod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Sấm  </a:t>
            </a:r>
          </a:p>
        </p:txBody>
      </p:sp>
      <p:pic>
        <p:nvPicPr>
          <p:cNvPr id="7" name="Picture 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800600"/>
            <a:ext cx="2009775" cy="2428875"/>
          </a:xfrm>
          <a:prstGeom prst="rect">
            <a:avLst/>
          </a:prstGeom>
          <a:noFill/>
        </p:spPr>
      </p:pic>
      <p:pic>
        <p:nvPicPr>
          <p:cNvPr id="8" name="Picture 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724400"/>
            <a:ext cx="2009775" cy="2428875"/>
          </a:xfrm>
          <a:prstGeom prst="rect">
            <a:avLst/>
          </a:prstGeom>
          <a:noFill/>
        </p:spPr>
      </p:pic>
      <p:pic>
        <p:nvPicPr>
          <p:cNvPr id="9" name="Picture 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648200"/>
            <a:ext cx="2009775" cy="2428875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457200" y="4800600"/>
            <a:ext cx="457200" cy="533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OWER POINT ẢNH NỀN\19fe7bf737319774d8cd6584d0d24796_38455454.backgroun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ết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chênh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ệt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mỏi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OWER POINT ẢNH NỀN\19fe7bf737319774d8cd6584d0d24796_38455454.backgroun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28601"/>
            <a:ext cx="876300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686800" cy="312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62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Wingdings"/>
              </a:rPr>
              <a:t>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Vì sao bác sĩ Y-éc-xanh là người Pháp nhưng lại ở Nha Trang ?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2757714"/>
            <a:ext cx="4267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3171372"/>
            <a:ext cx="85344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3595914"/>
            <a:ext cx="8458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" y="4020456"/>
            <a:ext cx="7696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OWER POINT ẢNH NỀN\19fe7bf737319774d8cd6584d0d24796_38455454.backgroun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8763000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ận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ẫn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OWER POINT ẢNH NỀN\19fe7bf737319774d8cd6584d0d24796_38455454.backgroun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66800" y="1371600"/>
            <a:ext cx="76140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Viết</a:t>
            </a:r>
            <a:r>
              <a:rPr lang="en-U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9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chính</a:t>
            </a:r>
            <a:r>
              <a:rPr lang="en-U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9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tả</a:t>
            </a:r>
            <a:endParaRPr 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OWER POINT ẢNH NỀN\19fe7bf737319774d8cd6584d0d24796_38455454.backgroun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8763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65138">
              <a:buAutoNum type="alphaLcParenR" startAt="2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65138"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indent="465138" algn="ctr"/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?)</a:t>
            </a:r>
          </a:p>
          <a:p>
            <a:pPr indent="465138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OWER POINT ẢNH NỀN\19fe7bf737319774d8cd6584d0d24796_38455454.backgroun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87630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65138"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Cõi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thẩn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?)</a:t>
            </a:r>
          </a:p>
          <a:p>
            <a:pPr indent="465138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OWER POINT ẢNH NỀN\19fe7bf737319774d8cd6584d0d24796_38455454.backgroun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8763000" cy="550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105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/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pPr indent="465138"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Cõi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thẩn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?)</a:t>
            </a:r>
          </a:p>
          <a:p>
            <a:pPr indent="465138"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65138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D:\A\update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562600"/>
            <a:ext cx="22860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OWER POINT ẢNH NỀN\19fe7bf737319774d8cd6584d0d24796_38455454.backgroun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1" name="Picture 1" descr="D:\A\update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733800"/>
            <a:ext cx="5943600" cy="2743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228600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5138"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Giọt gì từ biển, từ sông</a:t>
            </a:r>
          </a:p>
          <a:p>
            <a:pPr indent="465138"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Bay lên lơ lửng mênh mông lưng trời</a:t>
            </a:r>
          </a:p>
          <a:p>
            <a:pPr indent="465138"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Cõi tiên thơ thẩn rong chơi</a:t>
            </a:r>
          </a:p>
          <a:p>
            <a:pPr indent="465138"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Gặp miền giá rét lại rơi xuống trần</a:t>
            </a:r>
          </a:p>
          <a:p>
            <a:pPr indent="465138" algn="ctr"/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 indent="465138"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      (Là gì ?)</a:t>
            </a:r>
          </a:p>
          <a:p>
            <a:pPr indent="465138"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      Trần Liên Nguyễn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6705600" y="4038600"/>
            <a:ext cx="2209800" cy="14478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Giọt mưa</a:t>
            </a:r>
            <a:endParaRPr lang="en-US" sz="3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461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3w</dc:creator>
  <cp:lastModifiedBy>Admin</cp:lastModifiedBy>
  <cp:revision>28</cp:revision>
  <dcterms:created xsi:type="dcterms:W3CDTF">2014-04-19T05:34:07Z</dcterms:created>
  <dcterms:modified xsi:type="dcterms:W3CDTF">2015-04-07T14:20:35Z</dcterms:modified>
</cp:coreProperties>
</file>